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95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3419"/>
    <p:restoredTop sz="76954" autoAdjust="0"/>
  </p:normalViewPr>
  <p:slideViewPr>
    <p:cSldViewPr snapToObjects="1">
      <p:cViewPr>
        <p:scale>
          <a:sx n="90" d="100"/>
          <a:sy n="90" d="100"/>
        </p:scale>
        <p:origin x="754" y="48"/>
      </p:cViewPr>
      <p:guideLst>
        <p:guide orient="horz" pos="3339"/>
        <p:guide pos="2297"/>
        <p:guide/>
        <p:guide pos="4611"/>
        <p:guide pos="2525"/>
        <p:guide pos="47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761797E-0352-4948-A043-DC5BCE43E601}" type="datetime1">
              <a:rPr lang="ko-KR" altLang="en-US"/>
              <a:pPr lvl="0">
                <a:defRPr/>
              </a:pPr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1F056D9-1E18-4E42-A45A-055184D8C1F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시작하겠습니다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제가 만드려고 한 앱의 이름은 더</a:t>
            </a:r>
            <a:r>
              <a:rPr lang="ko-KR" altLang="en-US" baseline="0"/>
              <a:t> 플레이스 입니다</a:t>
            </a:r>
            <a:r>
              <a:rPr lang="en-US" altLang="ko-KR" baseline="0"/>
              <a:t>.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알림은 등록된 공간에 진입하면 나타납니다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현재 위치와 등록된 위치의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등록된 공간에 쓰인 게시글이 여러개인 경우 </a:t>
            </a:r>
            <a:r>
              <a:rPr lang="en-US" altLang="ko-KR"/>
              <a:t>1</a:t>
            </a:r>
            <a:r>
              <a:rPr lang="ko-KR" altLang="en-US"/>
              <a:t>개만 뜹니다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알림을 확인한 경우 등록된 공간마다 </a:t>
            </a:r>
            <a:r>
              <a:rPr lang="en-US" altLang="ko-KR"/>
              <a:t>24</a:t>
            </a:r>
            <a:r>
              <a:rPr lang="ko-KR" altLang="en-US"/>
              <a:t>시간에 </a:t>
            </a:r>
            <a:r>
              <a:rPr lang="en-US" altLang="ko-KR"/>
              <a:t>1</a:t>
            </a:r>
            <a:r>
              <a:rPr lang="ko-KR" altLang="en-US"/>
              <a:t>번만 나타납니다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개선사항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내부공간에 여러개의 장소가 등록가능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지금은 한 장소에서는 하나의 글만 게시가능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한 장소에서 여러개의 기억이 있을 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ex </a:t>
            </a:r>
            <a:r>
              <a:rPr lang="ko-KR" altLang="en-US"/>
              <a:t>학교나 직장 등등 자주가는 곳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게시글마다 </a:t>
            </a:r>
            <a:r>
              <a:rPr lang="en-US" altLang="ko-KR"/>
              <a:t>ID</a:t>
            </a:r>
            <a:r>
              <a:rPr lang="ko-KR" altLang="en-US"/>
              <a:t>를 부여해서 해결해야 될 것이라 생각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-&gt;</a:t>
            </a:r>
            <a:r>
              <a:rPr lang="ko-KR" altLang="en-US"/>
              <a:t> 추가로 게시글이 </a:t>
            </a:r>
            <a:r>
              <a:rPr lang="en-US" altLang="ko-KR"/>
              <a:t>50</a:t>
            </a:r>
            <a:r>
              <a:rPr lang="ko-KR" altLang="en-US"/>
              <a:t>개 </a:t>
            </a:r>
            <a:r>
              <a:rPr lang="en-US" altLang="ko-KR"/>
              <a:t>100</a:t>
            </a:r>
            <a:r>
              <a:rPr lang="ko-KR" altLang="en-US"/>
              <a:t>개 </a:t>
            </a:r>
            <a:r>
              <a:rPr lang="en-US" altLang="ko-KR"/>
              <a:t>200</a:t>
            </a:r>
            <a:r>
              <a:rPr lang="ko-KR" altLang="en-US"/>
              <a:t>개등등 일정 수 마다 팝업창으로 축하한다는 메시지 출력하면 더 좋을 듯 하다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OR</a:t>
            </a:r>
            <a:r>
              <a:rPr lang="ko-KR" altLang="en-US"/>
              <a:t> 부가기능을 추가한다던지 하면 더 좋을 듯하다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배경 및 필요성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앱의 기능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시연 영상순으로 발표하겠습니다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 사진들은 어디일까요</a:t>
            </a:r>
            <a:r>
              <a:rPr lang="en-US" altLang="ko-KR"/>
              <a:t>??	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첫 번째</a:t>
            </a:r>
            <a:r>
              <a:rPr lang="ko-KR" altLang="en-US" baseline="0"/>
              <a:t> 사진은</a:t>
            </a:r>
            <a:r>
              <a:rPr lang="ko-KR" altLang="en-US"/>
              <a:t> 다들 아시다시피 중앙도서관에서</a:t>
            </a:r>
            <a:r>
              <a:rPr lang="ko-KR" altLang="en-US" baseline="0"/>
              <a:t> 바라본 사색의 광장입니다</a:t>
            </a:r>
            <a:r>
              <a:rPr lang="en-US" altLang="ko-KR" baseline="0"/>
              <a:t>.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두 번째 사진은 저번 축제 때 장범준 공연했을 때를 찍은 것으로 선승관의 무대사진입니다</a:t>
            </a:r>
            <a:r>
              <a:rPr lang="en-US" altLang="ko-KR" baseline="0"/>
              <a:t>.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세 번째 사진은 경복궁 야간개장때 찍은 경복궁의 사진입니다</a:t>
            </a:r>
            <a:r>
              <a:rPr lang="en-US" altLang="ko-KR" baseline="0"/>
              <a:t>.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사색의 광장에서는 동아리사람들끼리 술마셨던 기억이 나네요</a:t>
            </a:r>
            <a:r>
              <a:rPr lang="en-US" altLang="ko-KR" baseline="0"/>
              <a:t>. </a:t>
            </a:r>
            <a:r>
              <a:rPr lang="ko-KR" altLang="en-US" baseline="0"/>
              <a:t>선승관에서는 장범준님의 벚꽃엔딩을 라이브로 들었던 기억이 나구요</a:t>
            </a:r>
            <a:endParaRPr lang="ko-KR" altLang="en-US" baseline="0"/>
          </a:p>
          <a:p>
            <a:pPr lvl="0">
              <a:defRPr/>
            </a:pPr>
            <a:r>
              <a:rPr lang="ko-KR" altLang="en-US"/>
              <a:t>마지막으로 경복궁 야간개장은 서울로 놀러왔던 친구와 함께 갔던 기억이 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여러분도 저처럼 사색의 광장이든 선승관이든 경복궁이든</a:t>
            </a:r>
            <a:r>
              <a:rPr lang="ko-KR" altLang="en-US" baseline="0"/>
              <a:t> 어떤 곳에서 그 장소만의 소중한 기억이 있을 것이라 생각합니다</a:t>
            </a:r>
            <a:r>
              <a:rPr lang="en-US" altLang="ko-KR" baseline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그런데 이런 기억들은</a:t>
            </a:r>
            <a:r>
              <a:rPr lang="ko-KR" altLang="en-US" baseline="0"/>
              <a:t> 시간이 지나다 보면</a:t>
            </a:r>
            <a:r>
              <a:rPr lang="ko-KR" altLang="en-US"/>
              <a:t> 자연스럽게 잊혀지게 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그래서 저는 어떻게 하면 그런 기억들을 더 오래 기억할 수 있을까를 고민해보게되었습니다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그런 기억들을 자주 상기시켜주면 더 오래 기억할 수 있지 않을까 하는 생각을 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그렇다면 이제 언제를 기점으로 기억을 상기시켜줄 것인가</a:t>
            </a:r>
            <a:r>
              <a:rPr lang="en-US" altLang="ko-KR"/>
              <a:t>?</a:t>
            </a:r>
            <a:r>
              <a:rPr lang="ko-KR" altLang="en-US"/>
              <a:t>에 대해서 고민을 하게 되었습니다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그래서 위치정보에 기반해서 기억을 상기시켜주고 관리하는 앱을 만들어보자라는 결론이 나왔습니다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 앱의 이름은 </a:t>
            </a:r>
            <a:r>
              <a:rPr lang="en-US" altLang="ko-KR"/>
              <a:t>The Place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우리의 소중한 기억이 있는 바로 그 장소라는 의미입니다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앱의 기능으로는 기존 앱들과는 다른 </a:t>
            </a:r>
            <a:r>
              <a:rPr lang="en-US" altLang="ko-KR"/>
              <a:t>2</a:t>
            </a:r>
            <a:r>
              <a:rPr lang="ko-KR" altLang="en-US"/>
              <a:t>가지에 대해서만 말씀드리겠습니다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 번째로 글쓰기 기능입니다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글을 쓸 때는 글을 쓰는 곳의 위도</a:t>
            </a:r>
            <a:r>
              <a:rPr lang="en-US" altLang="ko-KR"/>
              <a:t>,</a:t>
            </a:r>
            <a:r>
              <a:rPr lang="ko-KR" altLang="en-US"/>
              <a:t> 경도의 정보를 저장합니다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그리고 해당 위치와 반지름 </a:t>
            </a:r>
            <a:r>
              <a:rPr lang="en-US" altLang="ko-KR"/>
              <a:t>50m</a:t>
            </a:r>
            <a:r>
              <a:rPr lang="ko-KR" altLang="en-US"/>
              <a:t>의 정보를 기억합니다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등록된 내부공간에 글을 쓰는 경우는 </a:t>
            </a:r>
            <a:r>
              <a:rPr lang="en-US" altLang="ko-KR"/>
              <a:t>2</a:t>
            </a:r>
            <a:r>
              <a:rPr lang="ko-KR" altLang="en-US"/>
              <a:t>가지의 경우가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먼저 등록된 내부공간에 글을 쓰는 경우란 현재위치와 원의 중심과의 거리가 해당 원의 반지름과 같거나 작을 때를 의미합니다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    2. 등록된 내부 공간이 2개 이상인 경우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       2-1. 등록된 내부 공간들의 원의 중심과 같은 거리에 있는 경우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           같은 거리에 있는 등록된 내부 공간들의 원의 중심과 새로 작성하려는 곳의 거리를 구한다.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           그 거리의 99/100을 새로운 반지름으로 구한다.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           같은 거리에 있는 등록된 내부 공간들의 원의 중심과 새로 작성하려는 곳을 원의중심으로 하고 아까 새로 구한 반지름을 갖는 원들을 구한다.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           그리고 예전에 등록했던 내부 공간들은 지우고 새롭게 만든 내부공간들을 등록한다.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           2-2. 등록된 내부 공간들의 원의 중심과 다른 거리에 있는 경우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             가장 가까이에 있는 내부공간으로 등록한다.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1F056D9-1E18-4E42-A45A-055184D8C1F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hsn/AppData/Roaming/PolarisOffice/ETemp/296_8203136/fImage13993740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38176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rgbClr val="295776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86143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rgbClr val="57768B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577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rgbClr val="57768B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rgbClr val="57768B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2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hsn/AppData/Roaming/PolarisOffice/ETemp/296_8203136/fImage58377106334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4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17/12/2019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Relationship Id="rId4" Type="http://schemas.openxmlformats.org/officeDocument/2006/relationships/image" Target="../media/image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jpe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jpeg"  /><Relationship Id="rId4" Type="http://schemas.openxmlformats.org/officeDocument/2006/relationships/image" Target="../media/image1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 idx="0"/>
          </p:nvPr>
        </p:nvSpPr>
        <p:spPr>
          <a:xfrm>
            <a:off x="767408" y="2636912"/>
            <a:ext cx="10363835" cy="9385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000" b="0" strike="noStrike" cap="none">
                <a:solidFill>
                  <a:srgbClr val="295776"/>
                </a:solidFill>
                <a:latin typeface="맑은 고딕"/>
                <a:ea typeface="맑은 고딕"/>
              </a:rPr>
              <a:t>The Place</a:t>
            </a:r>
            <a:endParaRPr lang="ko-KR" altLang="en-US" sz="5000" b="0" strike="noStrike" cap="none">
              <a:solidFill>
                <a:srgbClr val="295776"/>
              </a:solidFill>
              <a:latin typeface="맑은 고딕"/>
              <a:ea typeface="맑은 고딕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4387241" y="4364573"/>
            <a:ext cx="3417517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2012104089 </a:t>
            </a:r>
            <a:r>
              <a:rPr lang="ko-KR" altLang="en-US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박정훈</a:t>
            </a:r>
            <a:endParaRPr lang="ko-KR" altLang="en-US" sz="2800" b="0" strike="noStrike" cap="none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903288" y="908720"/>
            <a:ext cx="10385425" cy="28445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 알림 기능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1824" y="908720"/>
            <a:ext cx="3320990" cy="5063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af3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4542310" y="2510765"/>
            <a:ext cx="3107379" cy="183646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 데모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0" y="479322"/>
            <a:ext cx="12192000" cy="5899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4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af3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5031123" y="2510765"/>
            <a:ext cx="2129753" cy="183646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4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Q&amp;A</a:t>
            </a:r>
            <a:endParaRPr xmlns:mc="http://schemas.openxmlformats.org/markup-compatibility/2006" xmlns:hp="http://schemas.haansoft.com/office/presentation/8.0" kumimoji="0" lang="en-US" altLang="ko-KR" sz="64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 idx="0"/>
          </p:nvPr>
        </p:nvSpPr>
        <p:spPr>
          <a:xfrm>
            <a:off x="335360" y="1410350"/>
            <a:ext cx="3955122" cy="9385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5000" b="0" strike="noStrike" cap="none">
                <a:solidFill>
                  <a:srgbClr val="295776"/>
                </a:solidFill>
                <a:latin typeface="맑은 고딕"/>
                <a:ea typeface="맑은 고딕"/>
              </a:rPr>
              <a:t>목차</a:t>
            </a:r>
            <a:endParaRPr lang="ko-KR" altLang="en-US" sz="5000" b="0" strike="noStrike" cap="none">
              <a:solidFill>
                <a:srgbClr val="295776"/>
              </a:solidFill>
              <a:latin typeface="맑은 고딕"/>
              <a:ea typeface="맑은 고딕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03287" y="2600642"/>
            <a:ext cx="10385425" cy="28445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1.</a:t>
            </a:r>
            <a:r>
              <a:rPr lang="ko-KR" altLang="en-US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 배경 및 필요성</a:t>
            </a:r>
            <a:endParaRPr lang="ko-KR" altLang="en-US" sz="2800" b="0" strike="noStrike" cap="none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endParaRPr lang="ko-KR" altLang="en-US" sz="2800" b="0" strike="noStrike" cap="none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2.</a:t>
            </a:r>
            <a:r>
              <a:rPr lang="ko-KR" altLang="en-US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 앱의 기능</a:t>
            </a:r>
            <a:endParaRPr lang="ko-KR" altLang="en-US" sz="2800" b="0" strike="noStrike" cap="none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endParaRPr lang="ko-KR" altLang="en-US" sz="2800" b="0" strike="noStrike" cap="none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3.</a:t>
            </a:r>
            <a:r>
              <a:rPr lang="ko-KR" altLang="en-US" sz="2800" b="0" strike="noStrike" cap="none">
                <a:solidFill>
                  <a:srgbClr val="57768b"/>
                </a:solidFill>
                <a:latin typeface="맑은 고딕"/>
                <a:ea typeface="맑은 고딕"/>
              </a:rPr>
              <a:t> 시연 영상</a:t>
            </a:r>
            <a:endParaRPr lang="ko-KR" altLang="en-US" sz="2800" b="0" strike="noStrike" cap="none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af3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3780709" y="2510765"/>
            <a:ext cx="4630582" cy="183646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 배경 및 필요성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6" y="1268760"/>
            <a:ext cx="3284472" cy="4047530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84781" y="1652187"/>
            <a:ext cx="4051325" cy="32844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31" y="1264965"/>
            <a:ext cx="3284472" cy="4047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0"/>
            <a:ext cx="5197290" cy="5688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13" y="1700808"/>
            <a:ext cx="4392488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244" y="596836"/>
            <a:ext cx="5161756" cy="5568468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45907" y="2707134"/>
            <a:ext cx="2538430" cy="1443732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6312024" y="2852936"/>
            <a:ext cx="1296144" cy="12979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a828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0" name="텍스트 개체 틀 1"/>
          <p:cNvSpPr txBox="1">
            <a:spLocks noGrp="1"/>
          </p:cNvSpPr>
          <p:nvPr/>
        </p:nvSpPr>
        <p:spPr>
          <a:xfrm>
            <a:off x="4517141" y="2959735"/>
            <a:ext cx="10363835" cy="9385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p>
            <a:pPr marL="0" indent="0" algn="ctr" defTabSz="914400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0" i="0" u="none" strike="noStrike" kern="0" cap="none" spc="0" normalizeH="0" baseline="0" mc:Ignorable="hp" hp:hslEmbossed="0">
                <a:solidFill>
                  <a:srgbClr val="295776"/>
                </a:solidFill>
                <a:latin typeface="맑은 고딕"/>
                <a:ea typeface="맑은 고딕"/>
              </a:rPr>
              <a:t>The Place</a:t>
            </a:r>
            <a:endParaRPr xmlns:mc="http://schemas.openxmlformats.org/markup-compatibility/2006" xmlns:hp="http://schemas.haansoft.com/office/presentation/8.0" kumimoji="0" lang="ko-KR" altLang="en-US" sz="5000" b="0" i="0" u="none" strike="noStrike" kern="0" cap="none" spc="0" normalizeH="0" baseline="0" mc:Ignorable="hp" hp:hslEmbossed="0">
              <a:solidFill>
                <a:srgbClr val="295776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af3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4542310" y="2510765"/>
            <a:ext cx="3107379" cy="183646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 앱의 기능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903288" y="908720"/>
            <a:ext cx="10385425" cy="28445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 글쓰기 기능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0096" y="897276"/>
            <a:ext cx="3954625" cy="5063447"/>
          </a:xfrm>
          <a:prstGeom prst="rect">
            <a:avLst/>
          </a:prstGeom>
        </p:spPr>
      </p:pic>
      <p:graphicFrame>
        <p:nvGraphicFramePr>
          <p:cNvPr id="17" name=""/>
          <p:cNvGraphicFramePr>
            <a:graphicFrameLocks noGrp="1"/>
          </p:cNvGraphicFramePr>
          <p:nvPr/>
        </p:nvGraphicFramePr>
        <p:xfrm>
          <a:off x="632296" y="4282296"/>
          <a:ext cx="6471816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57272"/>
                <a:gridCol w="2157272"/>
                <a:gridCol w="2157272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Area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CenterLocation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Radius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8" name=""/>
          <p:cNvSpPr txBox="1"/>
          <p:nvPr/>
        </p:nvSpPr>
        <p:spPr>
          <a:xfrm>
            <a:off x="767408" y="2408153"/>
            <a:ext cx="6048670" cy="1733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PlaceName: </a:t>
            </a:r>
            <a:r>
              <a:rPr lang="ko-KR" altLang="en-US"/>
              <a:t>장소이름</a:t>
            </a:r>
            <a:r>
              <a:rPr lang="en-US" altLang="ko-KR"/>
              <a:t>(Location</a:t>
            </a:r>
            <a:r>
              <a:rPr lang="ko-KR" altLang="en-US"/>
              <a:t>마다 다르다</a:t>
            </a:r>
            <a:r>
              <a:rPr lang="en-US" altLang="ko-KR"/>
              <a:t>,</a:t>
            </a:r>
            <a:r>
              <a:rPr lang="ko-KR" altLang="en-US"/>
              <a:t> 중복 </a:t>
            </a:r>
            <a:r>
              <a:rPr lang="en-US" altLang="ko-KR"/>
              <a:t>x)</a:t>
            </a:r>
            <a:endParaRPr lang="en-US" altLang="ko-KR"/>
          </a:p>
          <a:p>
            <a:pPr>
              <a:defRPr/>
            </a:pPr>
            <a:r>
              <a:rPr lang="en-US" altLang="ko-KR"/>
              <a:t>Area: </a:t>
            </a:r>
            <a:r>
              <a:rPr lang="ko-KR" altLang="en-US"/>
              <a:t>등록된 내부공간</a:t>
            </a:r>
            <a:endParaRPr lang="ko-KR" altLang="en-US"/>
          </a:p>
          <a:p>
            <a:pPr>
              <a:defRPr/>
            </a:pPr>
            <a:r>
              <a:rPr lang="en-US" altLang="ko-KR"/>
              <a:t>Location: </a:t>
            </a:r>
            <a:r>
              <a:rPr lang="ko-KR" altLang="en-US"/>
              <a:t>위치정보</a:t>
            </a:r>
            <a:r>
              <a:rPr lang="en-US" altLang="ko-KR"/>
              <a:t>(</a:t>
            </a:r>
            <a:r>
              <a:rPr lang="ko-KR" altLang="en-US"/>
              <a:t>위도</a:t>
            </a:r>
            <a:r>
              <a:rPr lang="en-US" altLang="ko-KR"/>
              <a:t>,</a:t>
            </a:r>
            <a:r>
              <a:rPr lang="ko-KR" altLang="en-US"/>
              <a:t> 경도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en-US" altLang="ko-KR"/>
              <a:t>Title: </a:t>
            </a:r>
            <a:r>
              <a:rPr lang="ko-KR" altLang="en-US"/>
              <a:t>글 제목</a:t>
            </a:r>
            <a:endParaRPr lang="ko-KR" altLang="en-US"/>
          </a:p>
          <a:p>
            <a:pPr>
              <a:defRPr/>
            </a:pPr>
            <a:r>
              <a:rPr lang="en-US" altLang="ko-KR"/>
              <a:t>Content:</a:t>
            </a:r>
            <a:r>
              <a:rPr lang="ko-KR" altLang="en-US"/>
              <a:t> 글 내용</a:t>
            </a:r>
            <a:endParaRPr lang="ko-KR" altLang="en-US"/>
          </a:p>
          <a:p>
            <a:pPr>
              <a:defRPr/>
            </a:pPr>
            <a:r>
              <a:rPr lang="en-US" altLang="ko-KR"/>
              <a:t>Time: </a:t>
            </a:r>
            <a:r>
              <a:rPr lang="ko-KR" altLang="en-US"/>
              <a:t>시간</a:t>
            </a: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67404" y="4823628"/>
            <a:ext cx="6363010" cy="908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Area: </a:t>
            </a:r>
            <a:r>
              <a:rPr lang="ko-KR" altLang="en-US"/>
              <a:t>등록된 내부공간</a:t>
            </a:r>
            <a:endParaRPr lang="ko-KR" altLang="en-US"/>
          </a:p>
          <a:p>
            <a:pPr>
              <a:defRPr/>
            </a:pPr>
            <a:r>
              <a:rPr lang="en-US" altLang="ko-KR"/>
              <a:t>CenterLocation: </a:t>
            </a:r>
            <a:r>
              <a:rPr lang="ko-KR" altLang="en-US"/>
              <a:t>등록된 내부공간의 중심 위치정보</a:t>
            </a:r>
            <a:r>
              <a:rPr lang="en-US" altLang="ko-KR"/>
              <a:t>(</a:t>
            </a:r>
            <a:r>
              <a:rPr lang="ko-KR" altLang="en-US"/>
              <a:t>위도</a:t>
            </a:r>
            <a:r>
              <a:rPr lang="en-US" altLang="ko-KR"/>
              <a:t>,</a:t>
            </a:r>
            <a:r>
              <a:rPr lang="ko-KR" altLang="en-US"/>
              <a:t> 경도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en-US" altLang="ko-KR"/>
              <a:t>Radius: </a:t>
            </a:r>
            <a:r>
              <a:rPr lang="ko-KR" altLang="en-US"/>
              <a:t>등록된 내부공간의 반지름정보</a:t>
            </a:r>
            <a:r>
              <a:rPr lang="en-US" altLang="ko-KR"/>
              <a:t>(</a:t>
            </a:r>
            <a:r>
              <a:rPr lang="ko-KR" altLang="en-US"/>
              <a:t>기본값 </a:t>
            </a:r>
            <a:r>
              <a:rPr lang="en-US" altLang="ko-KR"/>
              <a:t>50m)</a:t>
            </a:r>
            <a:endParaRPr lang="en-US" altLang="ko-KR"/>
          </a:p>
        </p:txBody>
      </p:sp>
      <p:graphicFrame>
        <p:nvGraphicFramePr>
          <p:cNvPr id="20" name=""/>
          <p:cNvGraphicFramePr>
            <a:graphicFrameLocks noGrp="1"/>
          </p:cNvGraphicFramePr>
          <p:nvPr/>
        </p:nvGraphicFramePr>
        <p:xfrm>
          <a:off x="632295" y="1844824"/>
          <a:ext cx="6471816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05107"/>
                <a:gridCol w="787291"/>
                <a:gridCol w="1364708"/>
                <a:gridCol w="767648"/>
                <a:gridCol w="1194119"/>
                <a:gridCol w="852942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PlaceName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Area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Location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Title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Content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Time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cxnSp>
        <p:nvCxnSpPr>
          <p:cNvPr id="21" name=""/>
          <p:cNvCxnSpPr/>
          <p:nvPr/>
        </p:nvCxnSpPr>
        <p:spPr>
          <a:xfrm rot="5400000">
            <a:off x="9408368" y="1844824"/>
            <a:ext cx="1224136" cy="1224136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"/>
          <p:cNvSpPr txBox="1"/>
          <p:nvPr/>
        </p:nvSpPr>
        <p:spPr>
          <a:xfrm>
            <a:off x="10632504" y="1412776"/>
            <a:ext cx="1152128" cy="3664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Area</a:t>
            </a:r>
            <a:endParaRPr lang="en-US" altLang="ko-KR"/>
          </a:p>
        </p:txBody>
      </p:sp>
      <p:cxnSp>
        <p:nvCxnSpPr>
          <p:cNvPr id="24" name=""/>
          <p:cNvCxnSpPr/>
          <p:nvPr/>
        </p:nvCxnSpPr>
        <p:spPr>
          <a:xfrm rot="10800000">
            <a:off x="9015232" y="3645024"/>
            <a:ext cx="1977312" cy="251763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 txBox="1"/>
          <p:nvPr/>
        </p:nvSpPr>
        <p:spPr>
          <a:xfrm>
            <a:off x="10992544" y="3645024"/>
            <a:ext cx="1080120" cy="6393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Center</a:t>
            </a:r>
            <a:endParaRPr lang="en-US" altLang="ko-KR"/>
          </a:p>
          <a:p>
            <a:pPr>
              <a:defRPr/>
            </a:pPr>
            <a:r>
              <a:rPr lang="en-US" altLang="ko-KR"/>
              <a:t>Location</a:t>
            </a:r>
            <a:endParaRPr lang="en-US" altLang="ko-KR"/>
          </a:p>
        </p:txBody>
      </p:sp>
      <p:cxnSp>
        <p:nvCxnSpPr>
          <p:cNvPr id="26" name=""/>
          <p:cNvCxnSpPr/>
          <p:nvPr/>
        </p:nvCxnSpPr>
        <p:spPr>
          <a:xfrm rot="10800000">
            <a:off x="7824192" y="3645024"/>
            <a:ext cx="1113216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/>
          <p:nvPr/>
        </p:nvCxnSpPr>
        <p:spPr>
          <a:xfrm rot="10800000">
            <a:off x="8544272" y="3645025"/>
            <a:ext cx="2088232" cy="1178603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10632504" y="4823628"/>
            <a:ext cx="1152128" cy="3655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Radius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 noGrp="1"/>
          </p:cNvSpPr>
          <p:nvPr/>
        </p:nvSpPr>
        <p:spPr>
          <a:xfrm>
            <a:off x="903288" y="908720"/>
            <a:ext cx="10385425" cy="28445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  <a:solidFill>
                  <a:srgbClr val="57768b"/>
                </a:solidFill>
                <a:latin typeface="맑은 고딕"/>
                <a:ea typeface="맑은 고딕"/>
              </a:rPr>
              <a:t> 글쓰기 기능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  <a:p>
            <a:pPr marL="0" indent="0" algn="l" defTabSz="914400" eaLnBrk="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±¼¸²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rgbClr val="57768b"/>
              </a:solidFill>
              <a:latin typeface="맑은 고딕"/>
              <a:ea typeface="맑은 고딕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9734" y="902998"/>
            <a:ext cx="2960954" cy="5052003"/>
          </a:xfrm>
          <a:prstGeom prst="rect">
            <a:avLst/>
          </a:prstGeom>
        </p:spPr>
      </p:pic>
      <p:sp>
        <p:nvSpPr>
          <p:cNvPr id="14" name=""/>
          <p:cNvSpPr/>
          <p:nvPr/>
        </p:nvSpPr>
        <p:spPr>
          <a:xfrm>
            <a:off x="4727848" y="1741405"/>
            <a:ext cx="1368152" cy="1368152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5200212" y="1597390"/>
            <a:ext cx="1368152" cy="1368152"/>
          </a:xfrm>
          <a:prstGeom prst="ellipse">
            <a:avLst/>
          </a:prstGeom>
          <a:noFill/>
          <a:ln w="63500"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"/>
          <p:cNvCxnSpPr/>
          <p:nvPr/>
        </p:nvCxnSpPr>
        <p:spPr>
          <a:xfrm rot="16200000" flipH="1">
            <a:off x="4657863" y="2207434"/>
            <a:ext cx="2180846" cy="672725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 txBox="1"/>
          <p:nvPr/>
        </p:nvSpPr>
        <p:spPr>
          <a:xfrm>
            <a:off x="5200212" y="2011568"/>
            <a:ext cx="410751" cy="6388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accent2"/>
                </a:solidFill>
              </a:rPr>
              <a:t>주황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5673898" y="1962023"/>
            <a:ext cx="410751" cy="636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289b6e"/>
                </a:solidFill>
              </a:rPr>
              <a:t>초록</a:t>
            </a:r>
            <a:endParaRPr lang="ko-KR" altLang="en-US">
              <a:solidFill>
                <a:srgbClr val="289b6e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5466947" y="1902002"/>
            <a:ext cx="144016" cy="1200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5" name=""/>
          <p:cNvSpPr/>
          <p:nvPr/>
        </p:nvSpPr>
        <p:spPr>
          <a:xfrm>
            <a:off x="5879273" y="2222689"/>
            <a:ext cx="144016" cy="120043"/>
          </a:xfrm>
          <a:prstGeom prst="ellipse">
            <a:avLst/>
          </a:prstGeom>
          <a:solidFill>
            <a:srgbClr val="289b6e"/>
          </a:solidFill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6" name=""/>
          <p:cNvSpPr/>
          <p:nvPr/>
        </p:nvSpPr>
        <p:spPr>
          <a:xfrm>
            <a:off x="5200211" y="2366704"/>
            <a:ext cx="144016" cy="12004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68208" y="914720"/>
            <a:ext cx="2960954" cy="5052003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9264351" y="2204864"/>
            <a:ext cx="504057" cy="517597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9715420" y="1913723"/>
            <a:ext cx="144016" cy="1200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4" name=""/>
          <p:cNvSpPr/>
          <p:nvPr/>
        </p:nvSpPr>
        <p:spPr>
          <a:xfrm>
            <a:off x="10128448" y="2276872"/>
            <a:ext cx="144016" cy="120043"/>
          </a:xfrm>
          <a:prstGeom prst="ellipse">
            <a:avLst/>
          </a:prstGeom>
          <a:solidFill>
            <a:srgbClr val="289b6e"/>
          </a:solidFill>
          <a:ln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5" name=""/>
          <p:cNvSpPr/>
          <p:nvPr/>
        </p:nvSpPr>
        <p:spPr>
          <a:xfrm>
            <a:off x="9448684" y="2378426"/>
            <a:ext cx="144016" cy="120043"/>
          </a:xfrm>
          <a:prstGeom prst="ellipse">
            <a:avLst/>
          </a:prstGeom>
          <a:solidFill>
            <a:srgbClr val="ff843a"/>
          </a:solidFill>
          <a:ln>
            <a:solidFill>
              <a:srgbClr val="ff843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6" name=""/>
          <p:cNvSpPr/>
          <p:nvPr/>
        </p:nvSpPr>
        <p:spPr>
          <a:xfrm>
            <a:off x="9984431" y="2060848"/>
            <a:ext cx="504057" cy="517597"/>
          </a:xfrm>
          <a:prstGeom prst="ellipse">
            <a:avLst/>
          </a:prstGeom>
          <a:noFill/>
          <a:ln w="63500"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9552383" y="1687266"/>
            <a:ext cx="504057" cy="517597"/>
          </a:xfrm>
          <a:prstGeom prst="ellipse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theme pattern hexagon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74</ep:Words>
  <ep:PresentationFormat>와이드스크린</ep:PresentationFormat>
  <ep:Paragraphs>29</ep:Paragraphs>
  <ep:Slides>13</ep:Slides>
  <ep:Notes>13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theme pattern hexagon</vt:lpstr>
      <vt:lpstr>The Place</vt:lpstr>
      <vt:lpstr>목차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hanantonio96</dc:creator>
  <cp:lastModifiedBy>kangt</cp:lastModifiedBy>
  <dcterms:modified xsi:type="dcterms:W3CDTF">2019-12-17T09:10:02.919</dcterms:modified>
  <cp:revision>43</cp:revision>
  <dc:title>The Place</dc:title>
  <cp:version>1000.0000.01</cp:version>
</cp:coreProperties>
</file>